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ee9db8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ee9db8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1dcded1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1dcded1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1dcded10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1dcded10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dcded10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dcded1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dcded10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dcded10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1941d5e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1941d5e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728bf58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728bf5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dcded10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dcded10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7728bf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7728bf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ee9db87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ee9db8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cc556f61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cc556f6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dbccef54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dbccef5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1dcded1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1dcded1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dcded1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1dcded1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5250100" y="1668575"/>
            <a:ext cx="3291300" cy="3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5250100" y="1668450"/>
            <a:ext cx="2495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Example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00" y="1668575"/>
            <a:ext cx="4009595" cy="144116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2"/>
          <p:cNvSpPr/>
          <p:nvPr/>
        </p:nvSpPr>
        <p:spPr>
          <a:xfrm>
            <a:off x="707243" y="3384679"/>
            <a:ext cx="4009800" cy="144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707243" y="3384779"/>
            <a:ext cx="4009800" cy="144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&lt;head&gt;...&lt;/head&gt; 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&lt;h1&gt;</a:t>
            </a:r>
            <a:r>
              <a:rPr b="1" lang="en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Example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&lt;/h1&gt;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542950"/>
            <a:ext cx="39999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With </a:t>
            </a:r>
            <a:r>
              <a:rPr lang="en" sz="3600" u="sng"/>
              <a:t>CSS</a:t>
            </a:r>
            <a:endParaRPr sz="3600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Activity#1:</a:t>
            </a:r>
            <a:r>
              <a:rPr lang="en"/>
              <a:t> Add some style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H1 Heading: 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H2 Heading: Green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Paragraph: Size 12px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Unordered List with 4 items: Items should be blue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425" y="1468825"/>
            <a:ext cx="5185100" cy="25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 Ticket</a:t>
            </a:r>
            <a:endParaRPr/>
          </a:p>
        </p:txBody>
      </p:sp>
      <p:sp>
        <p:nvSpPr>
          <p:cNvPr id="154" name="Google Shape;154;p26"/>
          <p:cNvSpPr txBox="1"/>
          <p:nvPr>
            <p:ph idx="4294967295" type="subTitle"/>
          </p:nvPr>
        </p:nvSpPr>
        <p:spPr>
          <a:xfrm>
            <a:off x="430800" y="353150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/>
              <a:t>Submit the link to your Activity via Google Classroom</a:t>
            </a:r>
            <a:endParaRPr b="1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Addio</a:t>
            </a:r>
            <a:endParaRPr/>
          </a:p>
        </p:txBody>
      </p:sp>
      <p:sp>
        <p:nvSpPr>
          <p:cNvPr id="160" name="Google Shape;160;p27"/>
          <p:cNvSpPr txBox="1"/>
          <p:nvPr>
            <p:ph idx="4294967295" type="subTitle"/>
          </p:nvPr>
        </p:nvSpPr>
        <p:spPr>
          <a:xfrm>
            <a:off x="3003300" y="2865900"/>
            <a:ext cx="31374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[</a:t>
            </a:r>
            <a:r>
              <a:rPr lang="en">
                <a:solidFill>
                  <a:srgbClr val="F3F3F3"/>
                </a:solidFill>
              </a:rPr>
              <a:t>Good-Bye in Italian]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37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Now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904825"/>
            <a:ext cx="4833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Answer the posted questions in</a:t>
            </a:r>
            <a:endParaRPr b="1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750" y="750500"/>
            <a:ext cx="1662201" cy="87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671475" y="1817975"/>
            <a:ext cx="48033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If you were responsible for styling a celebrity for a red carpet event, what would you need to know before coming up with an outfit?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75" y="1817975"/>
            <a:ext cx="2999999" cy="29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029000" y="4479825"/>
            <a:ext cx="4803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PS: It’s not RiRi, she’s already stylin’!💁🏽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542950"/>
            <a:ext cx="39999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Agenda</a:t>
            </a:r>
            <a:endParaRPr u="sng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69600"/>
            <a:ext cx="6079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Ciao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Do Now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Google Classroom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❏"/>
            </a:pPr>
            <a:r>
              <a:rPr b="1" lang="en" sz="1800">
                <a:solidFill>
                  <a:schemeClr val="dk1"/>
                </a:solidFill>
              </a:rPr>
              <a:t>Objectives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❏"/>
            </a:pPr>
            <a:r>
              <a:rPr b="1" lang="en" sz="1800">
                <a:solidFill>
                  <a:schemeClr val="dk1"/>
                </a:solidFill>
              </a:rPr>
              <a:t>Intro to CSS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Demo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Activity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Exit Ticket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Addio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150" y="439725"/>
            <a:ext cx="1017267" cy="1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306" y="616675"/>
            <a:ext cx="1390025" cy="13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325" y="2171974"/>
            <a:ext cx="4839977" cy="272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1</a:t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HTML &amp; CSS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43825" y="487175"/>
            <a:ext cx="42603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Objectives</a:t>
            </a:r>
            <a:endParaRPr u="sng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43825" y="1213825"/>
            <a:ext cx="4665000" cy="3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the history of HTML, HTML as a computer language, and the many terms commonly used by developers.Add style to their web-pages using CSS (Cascading Style Sheets)</a:t>
            </a:r>
            <a:endParaRPr sz="1800"/>
          </a:p>
          <a:p>
            <a:pPr indent="0" lvl="0" marL="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how to link CSS documents to HTML in order to style their sites.</a:t>
            </a:r>
            <a:endParaRPr sz="1800"/>
          </a:p>
          <a:p>
            <a:pPr indent="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500" y="1100375"/>
            <a:ext cx="3402050" cy="34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CSS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(Cascading Style Sheets) allows you to create great-looking web pages, but how does it work under the hood?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is a language for specifying how documents are presented to users — how they are styled, laid out, etc.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is a rule-based language — you define rules specifying groups of styles that should be applied to particular elements or groups of elements on your web page.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[example on next slide]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706225" y="1668275"/>
            <a:ext cx="3865800" cy="315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706225" y="1668425"/>
            <a:ext cx="3865800" cy="315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&lt;head&gt;...&lt;/head&gt; 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 </a:t>
            </a:r>
            <a:r>
              <a:rPr b="1" lang="en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style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1" lang="en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“color:red”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Example</a:t>
            </a:r>
            <a:endParaRPr b="1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&lt;/h1&gt;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5250100" y="1668575"/>
            <a:ext cx="3291300" cy="3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5250100" y="1668450"/>
            <a:ext cx="2495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Example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542950"/>
            <a:ext cx="65508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Style Attribute - No CSS</a:t>
            </a:r>
            <a:endParaRPr sz="360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